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73EDB2-2E2C-4A90-993C-A6AA617F8CFE}" type="datetimeFigureOut">
              <a:rPr lang="en-US" smtClean="0"/>
              <a:t>11/20/2009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08770E-990C-45C4-8B03-C9BAED013A0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8770E-990C-45C4-8B03-C9BAED013A0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8770E-990C-45C4-8B03-C9BAED013A0F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8770E-990C-45C4-8B03-C9BAED013A0F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8770E-990C-45C4-8B03-C9BAED013A0F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8770E-990C-45C4-8B03-C9BAED013A0F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8770E-990C-45C4-8B03-C9BAED013A0F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8770E-990C-45C4-8B03-C9BAED013A0F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11/20/2009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11/20/2009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11/20/2009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11/20/2009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11/20/2009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11/20/2009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11/20/2009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11/20/2009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11/20/2009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11/20/2009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11/20/2009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11/20/2009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20, 2009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More about linear inequalities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p. 168-169 # 1-48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AutoNum type="arabicParenR"/>
            </a:pPr>
            <a:r>
              <a:rPr lang="en-US" dirty="0" smtClean="0"/>
              <a:t>&lt;</a:t>
            </a:r>
          </a:p>
          <a:p>
            <a:pPr marL="457200" indent="-457200">
              <a:buAutoNum type="arabicParenR"/>
            </a:pPr>
            <a:r>
              <a:rPr lang="en-US" dirty="0" smtClean="0"/>
              <a:t>&gt;</a:t>
            </a:r>
          </a:p>
          <a:p>
            <a:pPr marL="457200" indent="-457200">
              <a:buAutoNum type="arabicParenR"/>
            </a:pPr>
            <a:r>
              <a:rPr lang="en-US" dirty="0" smtClean="0"/>
              <a:t>&gt;</a:t>
            </a:r>
          </a:p>
          <a:p>
            <a:pPr marL="457200" indent="-457200">
              <a:buAutoNum type="arabicParenR"/>
            </a:pPr>
            <a:r>
              <a:rPr lang="en-US" dirty="0" smtClean="0"/>
              <a:t>&gt;</a:t>
            </a:r>
          </a:p>
          <a:p>
            <a:pPr marL="457200" indent="-457200">
              <a:buAutoNum type="arabicParenR"/>
            </a:pPr>
            <a:r>
              <a:rPr lang="en-US" dirty="0" smtClean="0"/>
              <a:t>&lt;</a:t>
            </a:r>
          </a:p>
          <a:p>
            <a:pPr marL="457200" indent="-457200">
              <a:buAutoNum type="arabicParenR"/>
            </a:pPr>
            <a:r>
              <a:rPr lang="en-US" dirty="0" smtClean="0"/>
              <a:t>&lt;</a:t>
            </a:r>
          </a:p>
          <a:p>
            <a:pPr marL="457200" indent="-457200">
              <a:buAutoNum type="arabicParenR"/>
            </a:pPr>
            <a:r>
              <a:rPr lang="en-US" dirty="0" smtClean="0"/>
              <a:t>&gt;</a:t>
            </a:r>
          </a:p>
          <a:p>
            <a:pPr marL="457200" indent="-457200">
              <a:buAutoNum type="arabicParenR"/>
            </a:pPr>
            <a:r>
              <a:rPr lang="en-US" dirty="0" smtClean="0"/>
              <a:t>&gt;</a:t>
            </a:r>
          </a:p>
          <a:p>
            <a:pPr marL="457200" indent="-457200">
              <a:buAutoNum type="arabicParenR"/>
            </a:pPr>
            <a:r>
              <a:rPr lang="en-US" dirty="0" smtClean="0"/>
              <a:t>x is less than 3</a:t>
            </a:r>
          </a:p>
          <a:p>
            <a:pPr marL="457200" indent="-457200">
              <a:buAutoNum type="arabicParenR"/>
            </a:pPr>
            <a:r>
              <a:rPr lang="en-US" dirty="0" smtClean="0"/>
              <a:t>x is less than or equal to -5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arenR" startAt="11"/>
            </a:pPr>
            <a:r>
              <a:rPr lang="en-US" dirty="0" smtClean="0"/>
              <a:t>x is greater than or equal to -4</a:t>
            </a:r>
          </a:p>
          <a:p>
            <a:pPr marL="457200" indent="-457200">
              <a:buFont typeface="+mj-lt"/>
              <a:buAutoNum type="arabicParenR" startAt="11"/>
            </a:pPr>
            <a:r>
              <a:rPr lang="en-US" dirty="0" smtClean="0"/>
              <a:t>x is less than -2</a:t>
            </a:r>
          </a:p>
          <a:p>
            <a:pPr marL="457200" indent="-457200">
              <a:buFont typeface="+mj-lt"/>
              <a:buAutoNum type="arabicParenR" startAt="11"/>
            </a:pPr>
            <a:r>
              <a:rPr lang="en-US" dirty="0" smtClean="0"/>
              <a:t>-5 is less than or equal to x</a:t>
            </a:r>
          </a:p>
          <a:p>
            <a:pPr marL="457200" indent="-457200">
              <a:buFont typeface="+mj-lt"/>
              <a:buAutoNum type="arabicParenR" startAt="11"/>
            </a:pPr>
            <a:r>
              <a:rPr lang="en-US" dirty="0" smtClean="0"/>
              <a:t>2 is less than 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15-28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1625" y="1708814"/>
            <a:ext cx="4038600" cy="4007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1449153"/>
            <a:ext cx="4038600" cy="4526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29-42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arenR" startAt="29"/>
            </a:pPr>
            <a:r>
              <a:rPr lang="en-US" dirty="0" smtClean="0"/>
              <a:t> {</a:t>
            </a:r>
            <a:r>
              <a:rPr lang="en-US" dirty="0" err="1" smtClean="0"/>
              <a:t>x|x</a:t>
            </a:r>
            <a:r>
              <a:rPr lang="en-US" dirty="0" smtClean="0"/>
              <a:t>&lt;13}</a:t>
            </a:r>
          </a:p>
          <a:p>
            <a:pPr marL="457200" indent="-457200">
              <a:buFont typeface="+mj-lt"/>
              <a:buAutoNum type="arabicParenR" startAt="2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≤-1}</a:t>
            </a:r>
          </a:p>
          <a:p>
            <a:pPr marL="457200" indent="-457200">
              <a:buFont typeface="+mj-lt"/>
              <a:buAutoNum type="arabicParenR" startAt="29"/>
            </a:pPr>
            <a:r>
              <a:rPr lang="en-US" dirty="0" smtClean="0"/>
              <a:t>{x|x≥2}</a:t>
            </a:r>
          </a:p>
          <a:p>
            <a:pPr marL="457200" indent="-457200">
              <a:buFont typeface="+mj-lt"/>
              <a:buAutoNum type="arabicParenR" startAt="2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&gt; -3}</a:t>
            </a:r>
          </a:p>
          <a:p>
            <a:pPr marL="457200" indent="-457200">
              <a:buFont typeface="+mj-lt"/>
              <a:buAutoNum type="arabicParenR" startAt="2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&lt;7}</a:t>
            </a:r>
          </a:p>
          <a:p>
            <a:pPr marL="457200" indent="-457200">
              <a:buFont typeface="+mj-lt"/>
              <a:buAutoNum type="arabicParenR" startAt="2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≥-4}</a:t>
            </a:r>
          </a:p>
          <a:p>
            <a:pPr marL="457200" indent="-457200">
              <a:buFont typeface="+mj-lt"/>
              <a:buAutoNum type="arabicParenR" startAt="2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 </a:t>
            </a:r>
            <a:r>
              <a:rPr lang="en-US" dirty="0" smtClean="0"/>
              <a:t>≤ 8}</a:t>
            </a:r>
          </a:p>
          <a:p>
            <a:pPr marL="457200" indent="-457200">
              <a:buFont typeface="+mj-lt"/>
              <a:buAutoNum type="arabicParenR" startAt="2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&gt; -2}</a:t>
            </a:r>
          </a:p>
          <a:p>
            <a:pPr marL="457200" indent="-457200">
              <a:buFont typeface="+mj-lt"/>
              <a:buAutoNum type="arabicParenR" startAt="2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 </a:t>
            </a:r>
            <a:r>
              <a:rPr lang="en-US" dirty="0" smtClean="0"/>
              <a:t>≥8}</a:t>
            </a:r>
          </a:p>
          <a:p>
            <a:pPr marL="457200" indent="-457200">
              <a:buFont typeface="+mj-lt"/>
              <a:buAutoNum type="arabicParenR" startAt="2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 </a:t>
            </a:r>
            <a:r>
              <a:rPr lang="en-US" dirty="0" smtClean="0"/>
              <a:t>≤ -8}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rabicParenR" startAt="3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&lt;-9}</a:t>
            </a:r>
          </a:p>
          <a:p>
            <a:pPr marL="457200" indent="-457200">
              <a:buFont typeface="+mj-lt"/>
              <a:buAutoNum type="arabicParenR" startAt="3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&gt;10}</a:t>
            </a:r>
          </a:p>
          <a:p>
            <a:pPr marL="457200" indent="-457200">
              <a:buFont typeface="+mj-lt"/>
              <a:buAutoNum type="arabicParenR" startAt="3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 </a:t>
            </a:r>
            <a:r>
              <a:rPr lang="en-US" dirty="0" smtClean="0"/>
              <a:t>≤3}</a:t>
            </a:r>
          </a:p>
          <a:p>
            <a:pPr marL="457200" indent="-457200">
              <a:buFont typeface="+mj-lt"/>
              <a:buAutoNum type="arabicParenR" startAt="3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&gt;4}</a:t>
            </a:r>
          </a:p>
          <a:p>
            <a:pPr marL="457200" indent="-457200">
              <a:buFont typeface="+mj-lt"/>
              <a:buAutoNum type="arabicParenR" startAt="3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&gt;-7}</a:t>
            </a:r>
          </a:p>
          <a:p>
            <a:pPr marL="457200" indent="-457200">
              <a:buFont typeface="+mj-lt"/>
              <a:buAutoNum type="arabicParenR" startAt="3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 </a:t>
            </a:r>
            <a:r>
              <a:rPr lang="en-US" dirty="0" smtClean="0"/>
              <a:t>≤-3}</a:t>
            </a:r>
          </a:p>
          <a:p>
            <a:pPr marL="457200" indent="-457200">
              <a:buFont typeface="+mj-lt"/>
              <a:buAutoNum type="arabicParenR" startAt="3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 </a:t>
            </a:r>
            <a:r>
              <a:rPr lang="en-US" dirty="0" smtClean="0"/>
              <a:t>≤-3}</a:t>
            </a:r>
          </a:p>
          <a:p>
            <a:pPr marL="457200" indent="-457200">
              <a:buFont typeface="+mj-lt"/>
              <a:buAutoNum type="arabicParenR" startAt="3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&gt;-5}</a:t>
            </a:r>
          </a:p>
          <a:p>
            <a:pPr marL="457200" indent="-457200">
              <a:buFont typeface="+mj-lt"/>
              <a:buAutoNum type="arabicParenR" startAt="3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&gt;6}</a:t>
            </a:r>
          </a:p>
          <a:p>
            <a:pPr marL="457200" indent="-457200">
              <a:buFont typeface="+mj-lt"/>
              <a:buAutoNum type="arabicParenR" startAt="3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 </a:t>
            </a:r>
            <a:r>
              <a:rPr lang="en-US" dirty="0" smtClean="0"/>
              <a:t>≤4}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Dealing with fractions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01119" y="1879600"/>
            <a:ext cx="390525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dealing with fractions</a:t>
            </a:r>
            <a:endParaRPr lang="en-US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2384" y="1527175"/>
            <a:ext cx="652272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Page 169-170</a:t>
            </a:r>
          </a:p>
          <a:p>
            <a:r>
              <a:rPr lang="en-US" dirty="0" smtClean="0"/>
              <a:t>#49- 76 (solve only, do not graph on a number line)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73</TotalTime>
  <Words>197</Words>
  <Application>Microsoft Office PowerPoint</Application>
  <PresentationFormat>On-screen Show (4:3)</PresentationFormat>
  <Paragraphs>51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More about linear inequalities</vt:lpstr>
      <vt:lpstr>p. 168-169 # 1-48</vt:lpstr>
      <vt:lpstr>15-28</vt:lpstr>
      <vt:lpstr>29-42</vt:lpstr>
      <vt:lpstr>Dealing with fractions</vt:lpstr>
      <vt:lpstr>More dealing with fractions</vt:lpstr>
      <vt:lpstr>Your 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about linear inequalities</dc:title>
  <dc:creator>Ameena</dc:creator>
  <cp:lastModifiedBy>Ameena</cp:lastModifiedBy>
  <cp:revision>11</cp:revision>
  <dcterms:created xsi:type="dcterms:W3CDTF">2009-11-20T20:53:20Z</dcterms:created>
  <dcterms:modified xsi:type="dcterms:W3CDTF">2009-11-20T22:06:46Z</dcterms:modified>
</cp:coreProperties>
</file>